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Wolters" userId="fb3da9015f43fa79" providerId="LiveId" clId="{6A275395-1331-5E4C-B2C3-52E828E32D18}"/>
    <pc:docChg chg="custSel addSld delSld modSld">
      <pc:chgData name="G Wolters" userId="fb3da9015f43fa79" providerId="LiveId" clId="{6A275395-1331-5E4C-B2C3-52E828E32D18}" dt="2018-07-01T07:23:53.551" v="70" actId="20577"/>
      <pc:docMkLst>
        <pc:docMk/>
      </pc:docMkLst>
      <pc:sldChg chg="addSp delSp modSp">
        <pc:chgData name="G Wolters" userId="fb3da9015f43fa79" providerId="LiveId" clId="{6A275395-1331-5E4C-B2C3-52E828E32D18}" dt="2018-07-01T07:21:31.646" v="12" actId="1076"/>
        <pc:sldMkLst>
          <pc:docMk/>
          <pc:sldMk cId="3514210463" sldId="257"/>
        </pc:sldMkLst>
        <pc:spChg chg="add mod">
          <ac:chgData name="G Wolters" userId="fb3da9015f43fa79" providerId="LiveId" clId="{6A275395-1331-5E4C-B2C3-52E828E32D18}" dt="2018-07-01T07:21:13.828" v="10" actId="1076"/>
          <ac:spMkLst>
            <pc:docMk/>
            <pc:sldMk cId="3514210463" sldId="257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1:31.646" v="12" actId="1076"/>
          <ac:spMkLst>
            <pc:docMk/>
            <pc:sldMk cId="3514210463" sldId="257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19:42.004" v="1" actId="1076"/>
          <ac:picMkLst>
            <pc:docMk/>
            <pc:sldMk cId="3514210463" sldId="257"/>
            <ac:picMk id="7" creationId="{4480B5E1-E88F-D549-AEF9-C8AC5EF973E5}"/>
          </ac:picMkLst>
        </pc:picChg>
        <pc:picChg chg="add mod">
          <ac:chgData name="G Wolters" userId="fb3da9015f43fa79" providerId="LiveId" clId="{6A275395-1331-5E4C-B2C3-52E828E32D18}" dt="2018-07-01T07:19:54.270" v="4" actId="14100"/>
          <ac:picMkLst>
            <pc:docMk/>
            <pc:sldMk cId="3514210463" sldId="257"/>
            <ac:picMk id="8" creationId="{466434F9-94F9-DD49-A507-B88B394EAD9D}"/>
          </ac:picMkLst>
        </pc:picChg>
        <pc:picChg chg="add mod">
          <ac:chgData name="G Wolters" userId="fb3da9015f43fa79" providerId="LiveId" clId="{6A275395-1331-5E4C-B2C3-52E828E32D18}" dt="2018-07-01T07:20:13.867" v="6" actId="1076"/>
          <ac:picMkLst>
            <pc:docMk/>
            <pc:sldMk cId="3514210463" sldId="257"/>
            <ac:picMk id="9" creationId="{0AFCF6C5-50F6-DF43-92B6-F8FEF5B37DDA}"/>
          </ac:picMkLst>
        </pc:picChg>
        <pc:picChg chg="add del">
          <ac:chgData name="G Wolters" userId="fb3da9015f43fa79" providerId="LiveId" clId="{6A275395-1331-5E4C-B2C3-52E828E32D18}" dt="2018-07-01T07:20:40.784" v="8" actId="1076"/>
          <ac:picMkLst>
            <pc:docMk/>
            <pc:sldMk cId="3514210463" sldId="257"/>
            <ac:picMk id="10" creationId="{93D5D52D-07AE-134C-9B65-5C0FF733F28E}"/>
          </ac:picMkLst>
        </pc:picChg>
      </pc:sldChg>
      <pc:sldChg chg="addSp delSp modSp add">
        <pc:chgData name="G Wolters" userId="fb3da9015f43fa79" providerId="LiveId" clId="{6A275395-1331-5E4C-B2C3-52E828E32D18}" dt="2018-07-01T07:22:37.003" v="25" actId="1076"/>
        <pc:sldMkLst>
          <pc:docMk/>
          <pc:sldMk cId="958689580" sldId="258"/>
        </pc:sldMkLst>
        <pc:spChg chg="del mod">
          <ac:chgData name="G Wolters" userId="fb3da9015f43fa79" providerId="LiveId" clId="{6A275395-1331-5E4C-B2C3-52E828E32D18}" dt="2018-07-01T07:22:00.658" v="19" actId="478"/>
          <ac:spMkLst>
            <pc:docMk/>
            <pc:sldMk cId="958689580" sldId="258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2:25.581" v="23" actId="1076"/>
          <ac:spMkLst>
            <pc:docMk/>
            <pc:sldMk cId="958689580" sldId="258"/>
            <ac:spMk id="10" creationId="{7E2EAF83-3A5A-9D46-95AC-931D7C124B9B}"/>
          </ac:spMkLst>
        </pc:spChg>
        <pc:picChg chg="del">
          <ac:chgData name="G Wolters" userId="fb3da9015f43fa79" providerId="LiveId" clId="{6A275395-1331-5E4C-B2C3-52E828E32D18}" dt="2018-07-01T07:22:01.874" v="20" actId="478"/>
          <ac:picMkLst>
            <pc:docMk/>
            <pc:sldMk cId="958689580" sldId="258"/>
            <ac:picMk id="7" creationId="{4480B5E1-E88F-D549-AEF9-C8AC5EF973E5}"/>
          </ac:picMkLst>
        </pc:picChg>
        <pc:picChg chg="del">
          <ac:chgData name="G Wolters" userId="fb3da9015f43fa79" providerId="LiveId" clId="{6A275395-1331-5E4C-B2C3-52E828E32D18}" dt="2018-07-01T07:22:02.827" v="21" actId="478"/>
          <ac:picMkLst>
            <pc:docMk/>
            <pc:sldMk cId="958689580" sldId="258"/>
            <ac:picMk id="8" creationId="{466434F9-94F9-DD49-A507-B88B394EAD9D}"/>
          </ac:picMkLst>
        </pc:picChg>
        <pc:picChg chg="del">
          <ac:chgData name="G Wolters" userId="fb3da9015f43fa79" providerId="LiveId" clId="{6A275395-1331-5E4C-B2C3-52E828E32D18}" dt="2018-07-01T07:21:54.697" v="17" actId="478"/>
          <ac:picMkLst>
            <pc:docMk/>
            <pc:sldMk cId="958689580" sldId="258"/>
            <ac:picMk id="9" creationId="{0AFCF6C5-50F6-DF43-92B6-F8FEF5B37DDA}"/>
          </ac:picMkLst>
        </pc:picChg>
        <pc:picChg chg="add mod">
          <ac:chgData name="G Wolters" userId="fb3da9015f43fa79" providerId="LiveId" clId="{6A275395-1331-5E4C-B2C3-52E828E32D18}" dt="2018-07-01T07:22:37.003" v="25" actId="1076"/>
          <ac:picMkLst>
            <pc:docMk/>
            <pc:sldMk cId="958689580" sldId="258"/>
            <ac:picMk id="12" creationId="{99B6CE1E-4528-2D46-96F2-36F54F4F578C}"/>
          </ac:picMkLst>
        </pc:picChg>
      </pc:sldChg>
      <pc:sldChg chg="add del">
        <pc:chgData name="G Wolters" userId="fb3da9015f43fa79" providerId="LiveId" clId="{6A275395-1331-5E4C-B2C3-52E828E32D18}" dt="2018-07-01T07:21:44.148" v="14" actId="20577"/>
        <pc:sldMkLst>
          <pc:docMk/>
          <pc:sldMk cId="1372613619" sldId="258"/>
        </pc:sldMkLst>
      </pc:sldChg>
      <pc:sldChg chg="addSp delSp modSp add">
        <pc:chgData name="G Wolters" userId="fb3da9015f43fa79" providerId="LiveId" clId="{6A275395-1331-5E4C-B2C3-52E828E32D18}" dt="2018-07-01T07:23:53.551" v="70" actId="20577"/>
        <pc:sldMkLst>
          <pc:docMk/>
          <pc:sldMk cId="3759296310" sldId="259"/>
        </pc:sldMkLst>
        <pc:spChg chg="add mod">
          <ac:chgData name="G Wolters" userId="fb3da9015f43fa79" providerId="LiveId" clId="{6A275395-1331-5E4C-B2C3-52E828E32D18}" dt="2018-07-01T07:23:40.456" v="66" actId="1076"/>
          <ac:spMkLst>
            <pc:docMk/>
            <pc:sldMk cId="3759296310" sldId="259"/>
            <ac:spMk id="2" creationId="{22CA9570-01A5-0E43-8C08-4D11D51BE2B4}"/>
          </ac:spMkLst>
        </pc:spChg>
        <pc:spChg chg="mod">
          <ac:chgData name="G Wolters" userId="fb3da9015f43fa79" providerId="LiveId" clId="{6A275395-1331-5E4C-B2C3-52E828E32D18}" dt="2018-07-01T07:23:24.718" v="63" actId="20577"/>
          <ac:spMkLst>
            <pc:docMk/>
            <pc:sldMk cId="3759296310" sldId="259"/>
            <ac:spMk id="10" creationId="{7E2EAF83-3A5A-9D46-95AC-931D7C124B9B}"/>
          </ac:spMkLst>
        </pc:spChg>
        <pc:spChg chg="mod">
          <ac:chgData name="G Wolters" userId="fb3da9015f43fa79" providerId="LiveId" clId="{6A275395-1331-5E4C-B2C3-52E828E32D18}" dt="2018-07-01T07:23:53.551" v="70" actId="20577"/>
          <ac:spMkLst>
            <pc:docMk/>
            <pc:sldMk cId="3759296310" sldId="259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23:49.901" v="68" actId="1076"/>
          <ac:picMkLst>
            <pc:docMk/>
            <pc:sldMk cId="3759296310" sldId="259"/>
            <ac:picMk id="9" creationId="{330977FE-5097-6B4F-910F-43DECEAD05D7}"/>
          </ac:picMkLst>
        </pc:picChg>
        <pc:picChg chg="del">
          <ac:chgData name="G Wolters" userId="fb3da9015f43fa79" providerId="LiveId" clId="{6A275395-1331-5E4C-B2C3-52E828E32D18}" dt="2018-07-01T07:23:26.675" v="64" actId="478"/>
          <ac:picMkLst>
            <pc:docMk/>
            <pc:sldMk cId="3759296310" sldId="259"/>
            <ac:picMk id="12" creationId="{99B6CE1E-4528-2D46-96F2-36F54F4F57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1986C-122C-48C2-BAEA-C0D679B7F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2B027D7-3D3B-437D-959A-DE7D12816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95A0C6-BAFA-44E4-8CD7-75F61084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60B0C0-4B8B-4004-BD1C-C2C9446F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A3BE2A-A7F9-4FA5-A71C-34E983A2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116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600AD-8870-4A42-8736-963E230B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95D20F5-BC37-4296-87DD-DC54798B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0C4904-9D33-4EF5-9996-F313D590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DE7E7-2520-47F9-9248-80B61BC6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126F0C-5E43-4F54-B345-45CE8E2B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84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CDA72F0-43D1-4FD7-8FF9-9FB567D4A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C5CD68-6CFA-46CE-9650-3AE3EE2CE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6F0414-0FE2-4D96-A664-2B44652F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A63989-B198-4E44-B508-327A0219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603196-93C5-4D78-849F-7DF569CE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E5D04-B90A-475A-98B9-0B2B9A1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CFD6B0-95EE-476F-B588-E694AE7A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486D48-FDCF-4A8D-8FFE-5AA5A6C9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B945CC-E276-47D0-85FD-F42B4FDD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09ED6-A94F-4053-9701-F1091DBE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512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960D3-DA75-4918-82AE-A0A26A52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D6A4FC-7603-43B5-BFB5-EB6B8F39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7CECE2-3196-403A-BA4C-47075205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AA91FB-31C7-412B-838E-60150477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E140A7-E871-47C0-8D67-75884A46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60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CEDFC-7A6A-418F-BDE9-28A798E0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381C3B-E283-4E34-8DB6-1D3390FE0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F8EA65-E4BA-40CB-87A8-B7DED324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8B1903-2DAD-4755-9DBF-B5986896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B6933-0E75-44C6-872D-D971324D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6538DE-C53B-41D1-85C9-2104C28D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58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9D91D-C208-4941-A635-22D56A6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907D0-F1E8-4F00-8170-C5432949A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2774B3-4ADB-49BE-ADA6-864E8593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F7BC77A-2247-4066-8ACB-59BE708EA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CE9D369-E163-4DB2-9D0F-0B21D3C1C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0A498D3-EF0D-4CB1-B5A0-CA726D2B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FFBBD5-C9F7-4C6C-8031-DFDD5D35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B7D956E-7FA9-40F7-93DA-5775DC75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75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74D12-8940-4545-A2E4-AD16050A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0EB4416-7117-4AAC-B14E-38FC9577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7CAB28-A839-486D-82A4-47F417C9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3A40E1-A9A5-4CAB-8D54-A363C811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33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483A1D3-DCE4-45A5-A560-AA2482F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5837311-3A82-4056-9E45-994D1DF4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F69ED7-F202-4E6C-9CC4-03D0E7D9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40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6E9E7-0A35-42B3-8698-E9FB8FDF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D5786C-F5ED-498F-83F9-849FA953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35F6F9-8FDD-4E08-8D1A-A0105F1A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69E849-FCE5-4C09-9678-68E597FB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497F22-2A47-4060-BB3B-220C9B18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A79896-2E49-41C2-A6C8-ECDF77C5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2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5DDB-E8DB-4A33-BE61-07438958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F32F1A6-5DB9-481B-A7DE-FEF67A46D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631C0F-F10D-4BA6-98A5-F935089A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61B401A-DEC9-422E-81D2-02E1E974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CD2339-CB4F-41CF-B888-7EA17954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AF217E-7C67-4998-BD5C-293168A9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63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2EA1284-9F13-4210-811F-88E3E65B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D2070-DFBC-4FCA-87E7-5C3F3B89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D5F98-F83B-4808-AE63-99F999A44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921E1-E7BE-4EA4-A3D3-F87279656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4989F-F655-4C45-91FE-03D956D2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8BE81B3-A8A8-4DBE-902B-D0BBB9D4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2" y="0"/>
            <a:ext cx="12220682" cy="763256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C104564-E5B5-4547-AC48-056B83AF54DD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DBB9022-AE96-41C2-9234-DE1AF7C0FD2E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</p:spTree>
    <p:extLst>
      <p:ext uri="{BB962C8B-B14F-4D97-AF65-F5344CB8AC3E}">
        <p14:creationId xmlns:p14="http://schemas.microsoft.com/office/powerpoint/2010/main" val="3524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80B5E1-E88F-D549-AEF9-C8AC5EF9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22" y="1281492"/>
            <a:ext cx="3305745" cy="236124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66434F9-94F9-DD49-A507-B88B394E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22" y="3746128"/>
            <a:ext cx="3305745" cy="236124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AFCF6C5-50F6-DF43-92B6-F8FEF5B3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766" y="3746128"/>
            <a:ext cx="3815080" cy="2661907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0495CAD-ABC4-DB46-9E78-7F505A8455FA}"/>
              </a:ext>
            </a:extLst>
          </p:cNvPr>
          <p:cNvSpPr/>
          <p:nvPr/>
        </p:nvSpPr>
        <p:spPr>
          <a:xfrm>
            <a:off x="1476766" y="24621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Routines in kaart brengen</a:t>
            </a:r>
          </a:p>
          <a:p>
            <a:pPr lvl="1"/>
            <a:r>
              <a:rPr lang="nl-NL" dirty="0"/>
              <a:t>Activiteit spitsuur</a:t>
            </a:r>
          </a:p>
          <a:p>
            <a:pPr lvl="1"/>
            <a:r>
              <a:rPr lang="nl-NL" dirty="0"/>
              <a:t>Spreiding over meetpunten</a:t>
            </a:r>
          </a:p>
          <a:p>
            <a:pPr lvl="1"/>
            <a:r>
              <a:rPr lang="nl-NL" dirty="0"/>
              <a:t>Fouriertransformatie terugkeerpatronen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351421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nl-NL" dirty="0"/>
              <a:t>Variatie routines te groot. </a:t>
            </a:r>
          </a:p>
          <a:p>
            <a:r>
              <a:rPr lang="nl-NL" dirty="0"/>
              <a:t>Geen duidelijk afbakening van type passanten</a:t>
            </a:r>
          </a:p>
          <a:p>
            <a:r>
              <a:rPr lang="nl-NL" dirty="0"/>
              <a:t>Tijd te kort om features verder uit de diepen</a:t>
            </a:r>
          </a:p>
          <a:p>
            <a:r>
              <a:rPr lang="nl-NL" dirty="0" err="1"/>
              <a:t>Future</a:t>
            </a:r>
            <a:r>
              <a:rPr lang="nl-NL" dirty="0"/>
              <a:t> research dus</a:t>
            </a:r>
            <a:r>
              <a:rPr lang="nl-NL" dirty="0">
                <a:sym typeface="Wingdings" pitchFamily="2" charset="2"/>
              </a:rPr>
              <a:t>:)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B6CE1E-4528-2D46-96F2-36F54F4F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32" y="3494792"/>
            <a:ext cx="4100068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Wie bereiken de Voorstreek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2CA9570-01A5-0E43-8C08-4D11D51BE2B4}"/>
              </a:ext>
            </a:extLst>
          </p:cNvPr>
          <p:cNvSpPr/>
          <p:nvPr/>
        </p:nvSpPr>
        <p:spPr>
          <a:xfrm>
            <a:off x="1085385" y="3074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/>
              <a:t>Dagroutes</a:t>
            </a:r>
            <a:r>
              <a:rPr lang="nl-NL" dirty="0"/>
              <a:t> bekeken</a:t>
            </a:r>
          </a:p>
          <a:p>
            <a:r>
              <a:rPr lang="nl-NL" dirty="0"/>
              <a:t>Langs Voorstreek, maar er niet starten</a:t>
            </a:r>
          </a:p>
        </p:txBody>
      </p:sp>
      <p:pic>
        <p:nvPicPr>
          <p:cNvPr id="9" name="Tijdelijke aanduiding voor inhoud 7">
            <a:extLst>
              <a:ext uri="{FF2B5EF4-FFF2-40B4-BE49-F238E27FC236}">
                <a16:creationId xmlns:a16="http://schemas.microsoft.com/office/drawing/2014/main" id="{330977FE-5097-6B4F-910F-43DECEAD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12" y="2645289"/>
            <a:ext cx="4483797" cy="31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Looproutes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8838E85-0241-43CA-BC79-D1DD61F2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28" y="2424918"/>
            <a:ext cx="7420144" cy="40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6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Looproutes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F9A120B-7926-4716-86CF-53C7021CE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8" y="2244734"/>
            <a:ext cx="8027963" cy="45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3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 err="1"/>
              <a:t>Heatmaps</a:t>
            </a:r>
            <a:r>
              <a:rPr lang="nl-NL" dirty="0"/>
              <a:t> parkeergarages (september 2017)</a:t>
            </a:r>
          </a:p>
        </p:txBody>
      </p:sp>
      <p:pic>
        <p:nvPicPr>
          <p:cNvPr id="7" name="Afbeelding 6" descr="Week 36">
            <a:extLst>
              <a:ext uri="{FF2B5EF4-FFF2-40B4-BE49-F238E27FC236}">
                <a16:creationId xmlns:a16="http://schemas.microsoft.com/office/drawing/2014/main" id="{6B70908C-E07F-4A1C-855C-E9FBECFE5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" y="2626172"/>
            <a:ext cx="4267206" cy="320040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398BE7B-5788-4BC5-8F27-04B2B76F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56" y="2626172"/>
            <a:ext cx="4267207" cy="320040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D19E362-1EBB-47A9-B89D-69ACC323C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2" y="2607055"/>
            <a:ext cx="4267208" cy="3200406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C694E527-E236-452B-8D01-892CF2DA2A29}"/>
              </a:ext>
            </a:extLst>
          </p:cNvPr>
          <p:cNvSpPr txBox="1"/>
          <p:nvPr/>
        </p:nvSpPr>
        <p:spPr>
          <a:xfrm>
            <a:off x="1745138" y="5826577"/>
            <a:ext cx="223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Week 36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E3B47800-557C-4780-B12F-93C1F27AD9C4}"/>
              </a:ext>
            </a:extLst>
          </p:cNvPr>
          <p:cNvSpPr txBox="1"/>
          <p:nvPr/>
        </p:nvSpPr>
        <p:spPr>
          <a:xfrm>
            <a:off x="5651259" y="5791952"/>
            <a:ext cx="223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Week 37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4D0CE95-7523-47AA-ABB4-C6919DA259AF}"/>
              </a:ext>
            </a:extLst>
          </p:cNvPr>
          <p:cNvSpPr txBox="1"/>
          <p:nvPr/>
        </p:nvSpPr>
        <p:spPr>
          <a:xfrm>
            <a:off x="9557380" y="5791952"/>
            <a:ext cx="223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Week 38</a:t>
            </a:r>
          </a:p>
        </p:txBody>
      </p:sp>
    </p:spTree>
    <p:extLst>
      <p:ext uri="{BB962C8B-B14F-4D97-AF65-F5344CB8AC3E}">
        <p14:creationId xmlns:p14="http://schemas.microsoft.com/office/powerpoint/2010/main" val="26168976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143</Words>
  <Application>Microsoft Office PowerPoint</Application>
  <PresentationFormat>Breedbeeld</PresentationFormat>
  <Paragraphs>33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Kantoorthema</vt:lpstr>
      <vt:lpstr>PowerPoint-presentatie</vt:lpstr>
      <vt:lpstr>Poging clusteranalyse</vt:lpstr>
      <vt:lpstr>Poging clusteranalyse</vt:lpstr>
      <vt:lpstr>Wie bereiken de Voorstreek</vt:lpstr>
      <vt:lpstr>Looproutes</vt:lpstr>
      <vt:lpstr>Looproutes</vt:lpstr>
      <vt:lpstr>Heatmaps parkeergarages (september 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Bert Dijkstra</dc:creator>
  <cp:lastModifiedBy>Bert Dijkstra</cp:lastModifiedBy>
  <cp:revision>8</cp:revision>
  <dcterms:created xsi:type="dcterms:W3CDTF">2018-06-18T16:55:03Z</dcterms:created>
  <dcterms:modified xsi:type="dcterms:W3CDTF">2018-07-01T14:17:09Z</dcterms:modified>
</cp:coreProperties>
</file>